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62236340"/>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anose="02020603050405020304" pitchFamily="18" charset="0"/>
                <a:cs typeface="Times New Roman" panose="02020603050405020304" pitchFamily="18" charset="0"/>
              </a:rPr>
              <a:t>мамырға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21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anose="02020603050405020304" pitchFamily="18" charset="0"/>
                <a:cs typeface="Times New Roman" panose="02020603050405020304" pitchFamily="18" charset="0"/>
              </a:rPr>
              <a:t>01 </a:t>
            </a:r>
            <a:r>
              <a:rPr lang="kk-KZ" sz="1200" b="1" dirty="0" smtClean="0">
                <a:latin typeface="Times New Roman" panose="02020603050405020304" pitchFamily="18" charset="0"/>
                <a:cs typeface="Times New Roman" panose="02020603050405020304" pitchFamily="18" charset="0"/>
              </a:rPr>
              <a:t>маусымға</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31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01 </a:t>
            </a:r>
            <a:r>
              <a:rPr lang="kk-KZ" sz="1200" b="1" dirty="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таңертең және күндіз жаңбыр, найзағай. Оңтүстік-шығыстан соғатын жел солтүстік-батысқа ауысады, күші 8-13 м/с. Ауа температурасы түнде 17-19, күндіз 29-31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02 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01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02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15-17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7107755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0.575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25720</TotalTime>
  <Words>561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5217</cp:revision>
  <cp:lastPrinted>2021-07-01T03:56:27Z</cp:lastPrinted>
  <dcterms:created xsi:type="dcterms:W3CDTF">2018-03-27T06:03:00Z</dcterms:created>
  <dcterms:modified xsi:type="dcterms:W3CDTF">2026-05-31T07:29:50Z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